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F77D-222C-933D-C966-D0A57BAC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91133-164A-8DFA-70B6-1CACBBBE1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3395-D1A3-DEB2-EF77-00F535AF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FA91-796C-DCDE-FB45-078C2BF1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DAF8-F92B-88A1-3E50-87881D0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0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605E-F301-8E7A-B64F-84A2B5E7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380B-86EE-64AE-38D7-E47F868EE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1227-5205-6779-F5BE-F58FEFFD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A1EE-9D5A-13A8-2453-E8B41134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59E5-3B1D-2691-83BA-DB67966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87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DD79D-F9CD-F96A-56C6-34A2F05B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B806-FC9A-E1B9-F221-39C353DF9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C79-0037-86F9-7A56-0DB5A5EB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48BB-323F-ECF8-FB66-6D4D0023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EF77-E7F5-56BA-8932-1681F05C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2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2EEA-2C4A-0783-A58C-E1D36E7A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D9D1-88D1-D2A9-13E3-C7D5B4F26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1BDC-0220-152C-273A-F1398B4C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35A6-BE4A-902F-3C65-7FCAA335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FA6C-AEFA-333A-BCD1-D82AE4C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281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E426-E658-B166-382A-ABA0374A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5E225-2E7C-7188-8886-8D71EB5E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932C-D8EF-EFC8-F38A-4B4CA366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E58D-95B1-CD0C-7AB7-FCF2D9F9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2D7B-B3FE-C996-812B-1828489D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92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531-90A5-EA77-759E-9E6F5F55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B50-1427-96AF-27E1-E2A20A4E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EA567-6C06-7EBD-868B-8F7CD15EB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9F58-29A0-132F-8725-89350026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6A138-042C-B909-85C5-05095571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6C38C-9A29-A718-C154-18201E7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90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062-49A8-2943-68C7-908CC31A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982B-4228-1C26-42C0-4FE17E87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A9EFF-E813-A4CD-ED09-F2AFCA84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923D0-C2FC-1EA8-9B0D-C0CF1686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90085-2778-AB96-6361-07EFE47A6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389E2-250D-ADB9-77A9-2898D2E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461E-B867-AFA6-6DC0-4103E056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61649-6B0E-9F5D-CE88-EDF6B443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217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88A9-E37F-A278-D5D7-FBB6145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CB8DD-F85B-A5F3-F217-068091AB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53CC-DC84-2764-DAD1-9AF0BC5D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6D53-0EDB-64A9-69FB-9919B1E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6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94ABB-131D-BD61-D7E4-5560F9A6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D3B4-259C-E09B-B33B-1FBE963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7984-13DC-6DF8-A7CE-4B6725B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3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BB07-5872-0A78-CC9A-7AE8436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9324-7E7A-2611-4580-765514ED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31A37-1C93-8457-79C3-B49780047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D6C4-997A-C92A-956B-3CB44AB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01981-B644-9D4F-7CC3-F2C939B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B1428-5F5C-0D00-198D-66100961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9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091E-2DE9-F523-A90F-DA046E09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DB5B5-1C01-221F-1778-5297255E1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1731-B657-2F9E-C52C-99FA7B50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DD6DE-8392-C11B-0F54-87A6D80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26223-931D-10C4-A5BA-ACAD9119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864E-59CE-AE4C-B315-ACBB9BBC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0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AA9B0-1D61-968D-BB71-0287F182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2A-6312-9FD2-43CA-8B9E1329F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E3BB-609A-853C-4046-8BF9097E3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290D-F670-429E-BCF7-AA65FA501237}" type="datetimeFigureOut">
              <a:rPr lang="es-MX" smtClean="0"/>
              <a:t>02/12/2024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7F595-3E5D-6215-DF98-4B75341FC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E3C9-6D09-EDAD-22F1-2EE4E5FE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9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25E53F-7A43-69B4-44AE-15368858CB9F}"/>
              </a:ext>
            </a:extLst>
          </p:cNvPr>
          <p:cNvGrpSpPr/>
          <p:nvPr/>
        </p:nvGrpSpPr>
        <p:grpSpPr>
          <a:xfrm>
            <a:off x="876306" y="285749"/>
            <a:ext cx="10804136" cy="6385244"/>
            <a:chOff x="876306" y="285749"/>
            <a:chExt cx="10804136" cy="638524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D383CB3-ED69-4F3A-3A48-2CD131BD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8EF7AECD-D2C6-A16A-E34A-A7CAF2890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991EC312-5170-6457-68AE-60CFF2F63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2162A8F7-FD36-1F29-E2D9-9AF1BE57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51CE040F-B135-F9FC-BBF4-E04A34609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278B0F9-5353-C288-7E03-62D2B1B2A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54FD841E-2183-6CF9-1F05-B3E5C3B99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D17C093E-BA03-559E-99FD-7C648558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D424E9A-3D05-913E-E457-E6DF5086D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89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A802C2-D77F-B6D7-8203-F9E970E1870E}"/>
              </a:ext>
            </a:extLst>
          </p:cNvPr>
          <p:cNvGrpSpPr/>
          <p:nvPr/>
        </p:nvGrpSpPr>
        <p:grpSpPr>
          <a:xfrm>
            <a:off x="1285875" y="1219200"/>
            <a:ext cx="8939360" cy="3657600"/>
            <a:chOff x="1285875" y="1219200"/>
            <a:chExt cx="8939360" cy="36576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7029D99-2191-FC21-F4B1-F23A9A6E9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875" y="1219200"/>
              <a:ext cx="48768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68FC838-A8E9-288F-4533-1A58794DF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435" y="1219200"/>
              <a:ext cx="48768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3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7142C5-64D1-E3E4-978F-CE55834D9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3" y="5111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3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ACEC-DC97-7E3C-9276-72131A3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47F39A69-CDF9-B96C-CC5E-EEDA5FC7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40" y="668200"/>
            <a:ext cx="5538679" cy="527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02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FC7-CDD1-B668-5DA4-67691A17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flowchart of a flowchart&#10;&#10;Description automatically generated">
            <a:extLst>
              <a:ext uri="{FF2B5EF4-FFF2-40B4-BE49-F238E27FC236}">
                <a16:creationId xmlns:a16="http://schemas.microsoft.com/office/drawing/2014/main" id="{3EF0B8B7-5C7D-EA54-BC5F-7917B108E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34" y="2201588"/>
            <a:ext cx="2655916" cy="26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flowchart of a computer program&#10;&#10;Description automatically generated">
            <a:extLst>
              <a:ext uri="{FF2B5EF4-FFF2-40B4-BE49-F238E27FC236}">
                <a16:creationId xmlns:a16="http://schemas.microsoft.com/office/drawing/2014/main" id="{770E4192-772D-43AF-7CD9-6A9106D28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97" y="1783873"/>
            <a:ext cx="4134485" cy="352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25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Gerardo Tamez Pena</dc:creator>
  <cp:lastModifiedBy>José Gerardo Tamez Pena</cp:lastModifiedBy>
  <cp:revision>7</cp:revision>
  <dcterms:created xsi:type="dcterms:W3CDTF">2024-08-30T01:23:54Z</dcterms:created>
  <dcterms:modified xsi:type="dcterms:W3CDTF">2024-12-03T01:03:38Z</dcterms:modified>
</cp:coreProperties>
</file>